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B128A-F3EC-8437-C338-AFA6CF166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DA540-125F-99F7-124C-EF68AE13A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CBABD-79E4-9087-2729-0FD49E30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B7501-A79B-35BF-F801-B0336C44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D52A5-D634-C01F-2F04-FA13EBF8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07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E12DB-5F8F-CD62-A9BA-F9E75A9B6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0E3AD-78DE-A2EA-9D03-C1C0371CF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B5093-4DAF-5EB3-7D23-63657A882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66C25-55C6-2A52-C5E9-265775DC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DECAC-4840-33AE-E4FA-CBABFD793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40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ABCE9-9073-971E-AAA3-2B7650069E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25BFB-EF63-F23A-13A5-1DAFFCCB4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DF422-8016-5186-DE07-5171406F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5FD77-5B0F-04E2-B435-49AF6C3D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2CCF0-E16F-318F-47F6-D9456C445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18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F29C-86D2-DB12-E8FE-918F3A08F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F9F3C-7CD2-FCAB-2A49-D90C722DB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6D8F6-E442-8596-56A5-15EF8D69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B0857-EA5B-2CBB-86D9-7EC8E07A3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7DB4E-113B-8D9B-D951-5A7FD98A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78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05D4-1E4D-E8F7-4E7F-ECCB51895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53770-F40A-1557-D1FC-91EDDC25E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5B7A0-A62F-B124-25F4-46B676069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38F05-42F8-1BB4-B4B0-2511B287D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82739-66ED-9F8A-B7BB-BA27EB361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16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3DB7-D0B9-D661-6280-A5FC0A38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2F66E-E0A0-2ECE-63AA-D1CF478695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5D1A9C-105B-4A8A-2376-90AADEFDA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F9611-5535-825B-C559-E2DEC1DA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8CF19D-D940-6218-F3B7-B6CC14D7F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16DBB-6007-09BB-5730-C9A15E441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0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DF3DB-8037-2405-6674-FA705568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EE2F1-9E53-D849-BC86-777A43057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46EEF-EFEB-82A0-66CE-B670420CA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B97558-D899-5137-2677-47066C671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B68254-8673-7C9B-CEC9-3C94CAA8B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5450F9-BF0B-823B-B418-DF4470642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57D6DA-EE76-B089-FD9E-9C23F81C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8586F-C68F-DFCC-7C96-C70B7175A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73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798DB-C4F9-5503-0285-DE0AD412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E87CDC-6D57-E8E2-640B-6CF6B87C5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CD4CC-EB37-C971-36DA-AD4F197AF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FEC508-0CFF-17BC-1D40-FC939AE95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24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A4D453-2962-D669-BDBD-4EC22018C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3E8450-5AE4-DF1C-F797-F6D220B6D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1369E-F61D-8BF9-E1A9-663122B65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12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6F85F-2F6E-DC60-2417-1C6FA851F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D96F4-54C8-5AE9-7344-8C567C6B4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67996-A3A4-93D3-15B2-6B9B8436E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438E35-79A7-3BB2-FD4C-8DF46003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BC219A-3996-6794-B089-DA22A080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ED12A-D81D-28A1-CA77-2453C7A2D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2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5E18C-DEC9-8367-788D-AFEF3D55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7BEA7-76F4-CA33-A7E1-239C79E3F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DCBB6-C04D-B644-E903-8DE16A9E7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C6A04-0FE1-CAD8-6F73-F42D86A9E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007DE-07CD-FB06-71A4-C13253029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5965F-A9B7-5187-8425-DF736A29E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2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5DA05-6410-3260-C13E-FCFE7BE30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DD890-7603-F4AB-4237-9624FE354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7E27B-6081-B5C3-6B01-0582A6B7B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0B056-998C-45BF-845C-849DC77DBF55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0D834-332F-D696-B19E-E8458E695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7208D-1F7F-89AA-D841-35553A835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E4BAA-576F-4A15-9C07-FD7EFD8B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24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F18B-0E41-8389-AD99-B79E6EC421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72372-FE0C-60E5-F66E-315BD67A3F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0810E6F-A60A-1C1B-432E-4B36833640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16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2024-09-24T21:21:32Z</dcterms:created>
  <dcterms:modified xsi:type="dcterms:W3CDTF">2024-09-24T21:21:32Z</dcterms:modified>
</cp:coreProperties>
</file>

<file path=docProps/thumbnail.jpeg>
</file>